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4"/>
  </p:notesMasterIdLst>
  <p:sldIdLst>
    <p:sldId id="256" r:id="rId2"/>
    <p:sldId id="257" r:id="rId3"/>
    <p:sldId id="261" r:id="rId4"/>
    <p:sldId id="267" r:id="rId5"/>
    <p:sldId id="268" r:id="rId6"/>
    <p:sldId id="266" r:id="rId7"/>
    <p:sldId id="262" r:id="rId8"/>
    <p:sldId id="263" r:id="rId9"/>
    <p:sldId id="259" r:id="rId10"/>
    <p:sldId id="260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76"/>
    <p:restoredTop sz="94676"/>
  </p:normalViewPr>
  <p:slideViewPr>
    <p:cSldViewPr snapToGrid="0" snapToObjects="1">
      <p:cViewPr>
        <p:scale>
          <a:sx n="102" d="100"/>
          <a:sy n="102" d="100"/>
        </p:scale>
        <p:origin x="1368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BE92E-40AC-3640-B0F6-49335131E46F}" type="datetimeFigureOut">
              <a:rPr lang="en-US" smtClean="0"/>
              <a:t>3/18/20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C23585-D1BB-D848-A654-8F2E4752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092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 role?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2214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9949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63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713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28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621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29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84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26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12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23585-D1BB-D848-A654-8F2E4752C6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5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DFF485F-947B-374E-B848-7C8360A866C7}" type="datetimeFigureOut">
              <a:rPr lang="en-US" smtClean="0"/>
              <a:t>3/18/20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0089D82-AA27-D24D-8CD0-C5C1C0D30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277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DF4F6ED1-0A91-4619-B649-9AFB59E9DE3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4269282"/>
            <a:ext cx="8991600" cy="1264762"/>
          </a:xfrm>
          <a:solidFill>
            <a:schemeClr val="tx1"/>
          </a:solidFill>
        </p:spPr>
        <p:txBody>
          <a:bodyPr>
            <a:noAutofit/>
          </a:bodyPr>
          <a:lstStyle/>
          <a:p>
            <a:r>
              <a:rPr lang="en-US" sz="4000" dirty="0" smtClean="0"/>
              <a:t>Full-stack cloud-based </a:t>
            </a:r>
            <a:r>
              <a:rPr lang="en-US" sz="4000" dirty="0"/>
              <a:t>web applications at Nintendo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5688535"/>
            <a:ext cx="6801612" cy="53612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500" dirty="0"/>
              <a:t>Capstone presentation </a:t>
            </a:r>
            <a:r>
              <a:rPr lang="en-US" sz="2500" dirty="0" smtClean="0"/>
              <a:t>by </a:t>
            </a:r>
            <a:r>
              <a:rPr lang="en-US" sz="2500" dirty="0"/>
              <a:t>Ethan Silvas</a:t>
            </a:r>
            <a:br>
              <a:rPr lang="en-US" sz="2500" dirty="0"/>
            </a:br>
            <a:r>
              <a:rPr lang="en-US" sz="2500" dirty="0"/>
              <a:t>Faculty advisor: Professor Nancy Kool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32" y="746596"/>
            <a:ext cx="4597739" cy="342531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8720" y="5688536"/>
            <a:ext cx="1101083" cy="10115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490" y="553177"/>
            <a:ext cx="2880390" cy="330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98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4500" dirty="0" smtClean="0">
                <a:solidFill>
                  <a:schemeClr val="tx1"/>
                </a:solidFill>
              </a:rPr>
              <a:t>Relevant Courses</a:t>
            </a:r>
            <a:endParaRPr lang="en-US" sz="45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000" dirty="0" smtClean="0"/>
              <a:t>CSS 360</a:t>
            </a:r>
          </a:p>
          <a:p>
            <a:pPr>
              <a:buClr>
                <a:schemeClr val="tx1"/>
              </a:buClr>
            </a:pPr>
            <a:r>
              <a:rPr lang="en-US" sz="3000" dirty="0" smtClean="0"/>
              <a:t>CSS 301</a:t>
            </a:r>
          </a:p>
          <a:p>
            <a:pPr>
              <a:buClr>
                <a:schemeClr val="tx1"/>
              </a:buClr>
            </a:pPr>
            <a:r>
              <a:rPr lang="en-US" sz="3000" dirty="0" smtClean="0"/>
              <a:t>CSS 342</a:t>
            </a:r>
          </a:p>
          <a:p>
            <a:pPr>
              <a:buClr>
                <a:schemeClr val="tx1"/>
              </a:buClr>
            </a:pPr>
            <a:r>
              <a:rPr lang="en-US" sz="3000" dirty="0" smtClean="0"/>
              <a:t>CSS 343</a:t>
            </a:r>
          </a:p>
          <a:p>
            <a:pPr>
              <a:buClr>
                <a:schemeClr val="tx1"/>
              </a:buClr>
            </a:pPr>
            <a:endParaRPr lang="en-US" sz="2400" dirty="0" smtClean="0"/>
          </a:p>
          <a:p>
            <a:pPr>
              <a:buClr>
                <a:schemeClr val="tx1"/>
              </a:buClr>
            </a:pP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6684" y="2679327"/>
            <a:ext cx="425418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70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351"/>
          <a:stretch/>
        </p:blipFill>
        <p:spPr>
          <a:xfrm>
            <a:off x="20" y="3429001"/>
            <a:ext cx="5315041" cy="3429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ECD6E6E8-151D-4402-8E0B-B529FBDC64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1318" y="865320"/>
            <a:ext cx="5504421" cy="1891586"/>
          </a:xfr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Takeaways and Moving forward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r="-3" b="-3"/>
          <a:stretch/>
        </p:blipFill>
        <p:spPr>
          <a:xfrm>
            <a:off x="20" y="-2"/>
            <a:ext cx="5315041" cy="342900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1317" y="3135867"/>
            <a:ext cx="5504421" cy="3042547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</a:pPr>
            <a:r>
              <a:rPr lang="en-US" sz="3000" dirty="0">
                <a:solidFill>
                  <a:srgbClr val="FFFFFF"/>
                </a:solidFill>
              </a:rPr>
              <a:t>Experience with the </a:t>
            </a:r>
            <a:r>
              <a:rPr lang="en-US" sz="3000" dirty="0">
                <a:solidFill>
                  <a:srgbClr val="FF0000"/>
                </a:solidFill>
              </a:rPr>
              <a:t>top tools </a:t>
            </a:r>
            <a:r>
              <a:rPr lang="en-US" sz="3000" dirty="0">
                <a:solidFill>
                  <a:srgbClr val="FFFFFF"/>
                </a:solidFill>
              </a:rPr>
              <a:t>in the industry</a:t>
            </a:r>
          </a:p>
          <a:p>
            <a:pPr>
              <a:buClr>
                <a:schemeClr val="bg1"/>
              </a:buClr>
            </a:pPr>
            <a:r>
              <a:rPr lang="en-US" sz="3000" dirty="0">
                <a:solidFill>
                  <a:srgbClr val="FFFFFF"/>
                </a:solidFill>
              </a:rPr>
              <a:t>Full responsibility as a </a:t>
            </a:r>
            <a:r>
              <a:rPr lang="en-US" sz="3000" dirty="0">
                <a:solidFill>
                  <a:srgbClr val="FF0000"/>
                </a:solidFill>
              </a:rPr>
              <a:t>full-stack developer</a:t>
            </a:r>
          </a:p>
          <a:p>
            <a:pPr>
              <a:buClr>
                <a:schemeClr val="bg1"/>
              </a:buClr>
            </a:pPr>
            <a:r>
              <a:rPr lang="en-US" sz="3000" dirty="0" smtClean="0">
                <a:solidFill>
                  <a:srgbClr val="FFFFFF"/>
                </a:solidFill>
              </a:rPr>
              <a:t>Developed my </a:t>
            </a:r>
            <a:r>
              <a:rPr lang="en-US" sz="3000" dirty="0">
                <a:solidFill>
                  <a:srgbClr val="FF0000"/>
                </a:solidFill>
              </a:rPr>
              <a:t>business</a:t>
            </a:r>
            <a:r>
              <a:rPr lang="en-US" sz="3000" dirty="0">
                <a:solidFill>
                  <a:srgbClr val="FFFFFF"/>
                </a:solidFill>
              </a:rPr>
              <a:t> acumen</a:t>
            </a:r>
          </a:p>
        </p:txBody>
      </p:sp>
    </p:spTree>
    <p:extLst>
      <p:ext uri="{BB962C8B-B14F-4D97-AF65-F5344CB8AC3E}">
        <p14:creationId xmlns:p14="http://schemas.microsoft.com/office/powerpoint/2010/main" val="3150325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996" y="2570904"/>
            <a:ext cx="3704698" cy="1716191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4500" kern="1200" cap="all" spc="200" baseline="0" dirty="0">
                <a:solidFill>
                  <a:srgbClr val="262626"/>
                </a:solidFill>
                <a:latin typeface="+mj-lt"/>
                <a:ea typeface="+mj-ea"/>
                <a:cs typeface="+mj-cs"/>
              </a:rPr>
              <a:t>Thank </a:t>
            </a:r>
            <a:r>
              <a:rPr lang="en-US" sz="4500" kern="1200" cap="all" spc="200" baseline="0" dirty="0" smtClean="0">
                <a:solidFill>
                  <a:srgbClr val="262626"/>
                </a:solidFill>
                <a:latin typeface="+mj-lt"/>
                <a:ea typeface="+mj-ea"/>
                <a:cs typeface="+mj-cs"/>
              </a:rPr>
              <a:t>you!</a:t>
            </a:r>
            <a:endParaRPr lang="en-US" sz="4500" kern="1200" cap="all" spc="200" baseline="0" dirty="0">
              <a:solidFill>
                <a:srgbClr val="262626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3" r="29321" b="1"/>
          <a:stretch/>
        </p:blipFill>
        <p:spPr>
          <a:xfrm rot="5400000">
            <a:off x="4994147" y="-339851"/>
            <a:ext cx="6858000" cy="753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58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4500" dirty="0" smtClean="0">
                <a:solidFill>
                  <a:schemeClr val="tx1"/>
                </a:solidFill>
              </a:rPr>
              <a:t>My role</a:t>
            </a:r>
            <a:endParaRPr lang="en-US" sz="45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000" dirty="0" smtClean="0"/>
              <a:t>Full-stack developer</a:t>
            </a:r>
          </a:p>
          <a:p>
            <a:pPr>
              <a:buClr>
                <a:schemeClr val="tx1"/>
              </a:buClr>
            </a:pPr>
            <a:r>
              <a:rPr lang="en-US" sz="3000" dirty="0" smtClean="0"/>
              <a:t>Developed 3 web pages of internal web application</a:t>
            </a:r>
          </a:p>
          <a:p>
            <a:pPr>
              <a:buClr>
                <a:schemeClr val="tx1"/>
              </a:buClr>
            </a:pPr>
            <a:r>
              <a:rPr lang="en-US" sz="3000" dirty="0" smtClean="0"/>
              <a:t>Wrote unit tests during UAT</a:t>
            </a:r>
          </a:p>
          <a:p>
            <a:pPr>
              <a:buClr>
                <a:schemeClr val="tx1"/>
              </a:buClr>
            </a:pP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460" y="4609578"/>
            <a:ext cx="3080030" cy="224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039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My project: D</a:t>
            </a:r>
            <a:r>
              <a:rPr lang="en-US" sz="4000" dirty="0" smtClean="0"/>
              <a:t>igital </a:t>
            </a:r>
            <a:r>
              <a:rPr lang="en-US" sz="4000" dirty="0">
                <a:solidFill>
                  <a:schemeClr val="tx1"/>
                </a:solidFill>
              </a:rPr>
              <a:t>C</a:t>
            </a:r>
            <a:r>
              <a:rPr lang="en-US" sz="4000" dirty="0"/>
              <a:t>ontent </a:t>
            </a:r>
            <a:r>
              <a:rPr lang="en-US" sz="4000" dirty="0" smtClean="0">
                <a:solidFill>
                  <a:schemeClr val="tx1"/>
                </a:solidFill>
              </a:rPr>
              <a:t>A</a:t>
            </a:r>
            <a:r>
              <a:rPr lang="en-US" sz="4000" dirty="0" smtClean="0"/>
              <a:t>ccounting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000" dirty="0" smtClean="0"/>
              <a:t>Helps business systems analysts calculate costs and revenue</a:t>
            </a:r>
          </a:p>
          <a:p>
            <a:pPr>
              <a:buClr>
                <a:schemeClr val="tx1"/>
              </a:buClr>
            </a:pPr>
            <a:r>
              <a:rPr lang="en-US" sz="3000" dirty="0"/>
              <a:t>Created a UI that performed </a:t>
            </a:r>
            <a:r>
              <a:rPr lang="en-US" sz="3000" dirty="0">
                <a:solidFill>
                  <a:srgbClr val="FF0000"/>
                </a:solidFill>
              </a:rPr>
              <a:t>CRUD</a:t>
            </a:r>
            <a:r>
              <a:rPr lang="en-US" sz="3000" dirty="0"/>
              <a:t> database calls and AWS services</a:t>
            </a:r>
          </a:p>
          <a:p>
            <a:pPr>
              <a:buClr>
                <a:schemeClr val="tx1"/>
              </a:buClr>
            </a:pPr>
            <a:r>
              <a:rPr lang="en-US" sz="3000" dirty="0" smtClean="0"/>
              <a:t>Cloud-based using </a:t>
            </a:r>
            <a:r>
              <a:rPr lang="en-US" sz="3000" dirty="0" smtClean="0">
                <a:solidFill>
                  <a:srgbClr val="FF0000"/>
                </a:solidFill>
              </a:rPr>
              <a:t>Amazon RDS</a:t>
            </a:r>
            <a:endParaRPr lang="en-US" sz="3000" dirty="0">
              <a:solidFill>
                <a:srgbClr val="FF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36" y="197612"/>
            <a:ext cx="19558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0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My contribution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000" dirty="0" smtClean="0"/>
              <a:t>Had full responsibility for my pages across the stack</a:t>
            </a:r>
          </a:p>
          <a:p>
            <a:pPr>
              <a:buClr>
                <a:schemeClr val="tx1"/>
              </a:buClr>
            </a:pPr>
            <a:r>
              <a:rPr lang="en-US" sz="3000" dirty="0"/>
              <a:t>Communicated with users to solve bugs and design new </a:t>
            </a:r>
            <a:r>
              <a:rPr lang="en-US" sz="3000" dirty="0" smtClean="0"/>
              <a:t>features</a:t>
            </a:r>
          </a:p>
          <a:p>
            <a:pPr>
              <a:buClr>
                <a:schemeClr val="tx1"/>
              </a:buClr>
            </a:pPr>
            <a:r>
              <a:rPr lang="en-US" sz="3000" dirty="0" smtClean="0"/>
              <a:t>Took part in every SDLC phase </a:t>
            </a:r>
            <a:r>
              <a:rPr lang="en-US" sz="3000" dirty="0" smtClean="0"/>
              <a:t>except</a:t>
            </a:r>
            <a:r>
              <a:rPr lang="en-US" sz="3000" dirty="0" smtClean="0"/>
              <a:t> </a:t>
            </a:r>
            <a:r>
              <a:rPr lang="en-US" sz="3000" dirty="0" smtClean="0"/>
              <a:t>production</a:t>
            </a:r>
          </a:p>
        </p:txBody>
      </p:sp>
      <p:pic>
        <p:nvPicPr>
          <p:cNvPr id="1026" name="Picture 2" descr="mage result for zelda triforce hero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9200" y="3782860"/>
            <a:ext cx="2182800" cy="3075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88243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Project Timeline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  <a:solidFill>
            <a:schemeClr val="accent2"/>
          </a:solidFill>
        </p:spPr>
        <p:txBody>
          <a:bodyPr>
            <a:normAutofit lnSpcReduction="10000"/>
          </a:bodyPr>
          <a:lstStyle/>
          <a:p>
            <a:pPr>
              <a:buClr>
                <a:schemeClr val="tx1"/>
              </a:buClr>
            </a:pPr>
            <a:r>
              <a:rPr lang="en-US" sz="3000" dirty="0" smtClean="0">
                <a:solidFill>
                  <a:srgbClr val="FF0000"/>
                </a:solidFill>
              </a:rPr>
              <a:t>Week 1: </a:t>
            </a:r>
            <a:r>
              <a:rPr lang="en-US" sz="3000" dirty="0" smtClean="0"/>
              <a:t>Researched other Nintendo projects</a:t>
            </a:r>
          </a:p>
          <a:p>
            <a:pPr>
              <a:buClr>
                <a:schemeClr val="tx1"/>
              </a:buClr>
            </a:pPr>
            <a:r>
              <a:rPr lang="en-US" sz="3000" dirty="0" smtClean="0">
                <a:solidFill>
                  <a:srgbClr val="FF0000"/>
                </a:solidFill>
              </a:rPr>
              <a:t>Week 2: </a:t>
            </a:r>
            <a:r>
              <a:rPr lang="en-US" sz="3000" dirty="0" smtClean="0"/>
              <a:t>Defined CRUD calls from MySQL to    	       Python</a:t>
            </a:r>
          </a:p>
          <a:p>
            <a:pPr>
              <a:buClr>
                <a:schemeClr val="tx1"/>
              </a:buClr>
            </a:pPr>
            <a:r>
              <a:rPr lang="en-US" sz="3000" dirty="0" smtClean="0">
                <a:solidFill>
                  <a:srgbClr val="FF0000"/>
                </a:solidFill>
              </a:rPr>
              <a:t>Week 3: </a:t>
            </a:r>
            <a:r>
              <a:rPr lang="en-US" sz="3000" dirty="0" smtClean="0"/>
              <a:t>Created an AWS API Gateway to    	  	       convert the CRUD calls to REST calls</a:t>
            </a:r>
          </a:p>
          <a:p>
            <a:pPr>
              <a:buClr>
                <a:schemeClr val="tx1"/>
              </a:buClr>
            </a:pPr>
            <a:r>
              <a:rPr lang="en-US" sz="3000" dirty="0" smtClean="0">
                <a:solidFill>
                  <a:srgbClr val="FF0000"/>
                </a:solidFill>
              </a:rPr>
              <a:t>Week 4: </a:t>
            </a:r>
            <a:r>
              <a:rPr lang="en-US" sz="3000" dirty="0" smtClean="0">
                <a:solidFill>
                  <a:schemeClr val="tx1"/>
                </a:solidFill>
              </a:rPr>
              <a:t>Built the </a:t>
            </a:r>
            <a:r>
              <a:rPr lang="en-US" sz="3000" dirty="0" smtClean="0"/>
              <a:t>UI </a:t>
            </a:r>
          </a:p>
          <a:p>
            <a:pPr>
              <a:buClr>
                <a:schemeClr val="tx1"/>
              </a:buClr>
            </a:pPr>
            <a:endParaRPr lang="en-US" sz="3000" dirty="0" smtClean="0"/>
          </a:p>
          <a:p>
            <a:pPr>
              <a:buClr>
                <a:schemeClr val="tx1"/>
              </a:buClr>
            </a:pPr>
            <a:endParaRPr lang="en-US" sz="3000" dirty="0" smtClean="0"/>
          </a:p>
          <a:p>
            <a:pPr>
              <a:buClr>
                <a:schemeClr val="tx1"/>
              </a:buClr>
            </a:pPr>
            <a:endParaRPr lang="en-US" sz="3000" dirty="0" smtClean="0"/>
          </a:p>
        </p:txBody>
      </p:sp>
      <p:pic>
        <p:nvPicPr>
          <p:cNvPr id="4" name="Picture 2" descr="mage result for super mario maker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9699" y="5110619"/>
            <a:ext cx="2912302" cy="1747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1041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Challenges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3000" dirty="0">
                <a:solidFill>
                  <a:srgbClr val="FF0000"/>
                </a:solidFill>
              </a:rPr>
              <a:t>Sprint</a:t>
            </a:r>
            <a:r>
              <a:rPr lang="en-US" sz="3000" dirty="0"/>
              <a:t> was originally 4 weeks, but was cut down </a:t>
            </a:r>
            <a:r>
              <a:rPr lang="en-US" sz="3000" dirty="0" smtClean="0"/>
              <a:t>to 3</a:t>
            </a:r>
            <a:r>
              <a:rPr lang="en-US" sz="3000" dirty="0"/>
              <a:t>.  </a:t>
            </a:r>
          </a:p>
          <a:p>
            <a:pPr>
              <a:buClr>
                <a:schemeClr val="tx1"/>
              </a:buClr>
            </a:pPr>
            <a:r>
              <a:rPr lang="en-US" sz="3000" dirty="0"/>
              <a:t>Had to learn new AWS technologies: </a:t>
            </a:r>
            <a:r>
              <a:rPr lang="en-US" sz="3000" dirty="0">
                <a:solidFill>
                  <a:srgbClr val="FF0000"/>
                </a:solidFill>
              </a:rPr>
              <a:t>Lambda</a:t>
            </a:r>
            <a:r>
              <a:rPr lang="en-US" sz="3000" dirty="0"/>
              <a:t>, </a:t>
            </a:r>
            <a:r>
              <a:rPr lang="en-US" sz="3000" dirty="0">
                <a:solidFill>
                  <a:srgbClr val="FF0000"/>
                </a:solidFill>
              </a:rPr>
              <a:t>API Gateway</a:t>
            </a:r>
            <a:r>
              <a:rPr lang="en-US" sz="3000" dirty="0"/>
              <a:t>, and </a:t>
            </a:r>
            <a:r>
              <a:rPr lang="en-US" sz="3000" dirty="0" err="1" smtClean="0">
                <a:solidFill>
                  <a:srgbClr val="FF0000"/>
                </a:solidFill>
              </a:rPr>
              <a:t>CloudWatch</a:t>
            </a:r>
            <a:r>
              <a:rPr lang="en-US" sz="3000" dirty="0" smtClean="0"/>
              <a:t> </a:t>
            </a:r>
            <a:endParaRPr lang="en-US" sz="3000" dirty="0"/>
          </a:p>
          <a:p>
            <a:pPr>
              <a:buClr>
                <a:schemeClr val="tx1"/>
              </a:buClr>
            </a:pPr>
            <a:r>
              <a:rPr lang="en-US" sz="3000" dirty="0"/>
              <a:t>Learning how to </a:t>
            </a:r>
            <a:r>
              <a:rPr lang="en-US" sz="3000" dirty="0">
                <a:solidFill>
                  <a:srgbClr val="FF0000"/>
                </a:solidFill>
              </a:rPr>
              <a:t>communicate</a:t>
            </a:r>
            <a:r>
              <a:rPr lang="en-US" sz="3000" dirty="0"/>
              <a:t> with </a:t>
            </a:r>
            <a:r>
              <a:rPr lang="en-US" sz="3000" dirty="0" smtClean="0"/>
              <a:t>          non-technical </a:t>
            </a:r>
            <a:r>
              <a:rPr lang="en-US" sz="3000" dirty="0"/>
              <a:t>team </a:t>
            </a:r>
            <a:r>
              <a:rPr lang="en-US" sz="3000" dirty="0" smtClean="0"/>
              <a:t>members</a:t>
            </a:r>
            <a:endParaRPr lang="en-US" sz="3000" dirty="0"/>
          </a:p>
        </p:txBody>
      </p:sp>
      <p:pic>
        <p:nvPicPr>
          <p:cNvPr id="2054" name="Picture 6" descr="mage result for angry jigglypuf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60263"/>
            <a:ext cx="2331094" cy="179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75300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4500" dirty="0" smtClean="0">
                <a:solidFill>
                  <a:schemeClr val="tx1"/>
                </a:solidFill>
              </a:rPr>
              <a:t>Main tools</a:t>
            </a:r>
            <a:endParaRPr lang="en-US" sz="4500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782" y="4014938"/>
            <a:ext cx="2501241" cy="1168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93863" y="3106455"/>
            <a:ext cx="161332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rgbClr val="FF0000"/>
                </a:solidFill>
              </a:rPr>
              <a:t>Frontend</a:t>
            </a:r>
            <a:endParaRPr lang="en-US" sz="3000" dirty="0">
              <a:solidFill>
                <a:srgbClr val="FF00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173" y="4210483"/>
            <a:ext cx="1625658" cy="97285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100823" y="3106455"/>
            <a:ext cx="19903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rgbClr val="FF0000"/>
                </a:solidFill>
              </a:rPr>
              <a:t>Middleware</a:t>
            </a:r>
            <a:endParaRPr lang="en-US" sz="30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884809" y="3106455"/>
            <a:ext cx="14783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smtClean="0">
                <a:solidFill>
                  <a:srgbClr val="FF0000"/>
                </a:solidFill>
              </a:rPr>
              <a:t>Backend</a:t>
            </a:r>
            <a:endParaRPr lang="en-US" sz="3000" dirty="0">
              <a:solidFill>
                <a:srgbClr val="FF000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5594" y="4014938"/>
            <a:ext cx="2796782" cy="13983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977" y="123663"/>
            <a:ext cx="2123023" cy="202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756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sz="4000" dirty="0" smtClean="0">
                <a:solidFill>
                  <a:schemeClr val="tx1"/>
                </a:solidFill>
              </a:rPr>
              <a:t>Communication within my team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101983"/>
          </a:xfrm>
          <a:solidFill>
            <a:schemeClr val="accent2"/>
          </a:solidFill>
        </p:spPr>
        <p:txBody>
          <a:bodyPr>
            <a:normAutofit/>
          </a:bodyPr>
          <a:lstStyle/>
          <a:p>
            <a:pPr>
              <a:spcAft>
                <a:spcPts val="600"/>
              </a:spcAft>
              <a:buClr>
                <a:schemeClr val="tx1"/>
              </a:buClr>
            </a:pPr>
            <a:r>
              <a:rPr lang="en-US" sz="3000" dirty="0" smtClean="0">
                <a:solidFill>
                  <a:srgbClr val="FF0000"/>
                </a:solidFill>
              </a:rPr>
              <a:t>Wagile</a:t>
            </a:r>
            <a:r>
              <a:rPr lang="en-US" sz="3000" dirty="0" smtClean="0"/>
              <a:t> SDLC</a:t>
            </a:r>
          </a:p>
          <a:p>
            <a:pPr>
              <a:spcAft>
                <a:spcPts val="600"/>
              </a:spcAft>
              <a:buClr>
                <a:schemeClr val="tx1"/>
              </a:buClr>
            </a:pPr>
            <a:r>
              <a:rPr lang="en-US" sz="3000" dirty="0" smtClean="0"/>
              <a:t>Daily </a:t>
            </a:r>
            <a:r>
              <a:rPr lang="en-US" sz="3000" dirty="0" smtClean="0">
                <a:solidFill>
                  <a:srgbClr val="FF0000"/>
                </a:solidFill>
              </a:rPr>
              <a:t>standups</a:t>
            </a:r>
            <a:r>
              <a:rPr lang="en-US" sz="3000" dirty="0" smtClean="0"/>
              <a:t> with team and users</a:t>
            </a:r>
          </a:p>
          <a:p>
            <a:pPr>
              <a:spcAft>
                <a:spcPts val="600"/>
              </a:spcAft>
              <a:buClr>
                <a:schemeClr val="tx1"/>
              </a:buClr>
            </a:pPr>
            <a:r>
              <a:rPr lang="en-US" sz="3000" dirty="0" smtClean="0">
                <a:solidFill>
                  <a:srgbClr val="FF0000"/>
                </a:solidFill>
              </a:rPr>
              <a:t>Jira</a:t>
            </a:r>
            <a:r>
              <a:rPr lang="en-US" sz="3000" dirty="0" smtClean="0"/>
              <a:t> tickets</a:t>
            </a:r>
          </a:p>
          <a:p>
            <a:pPr>
              <a:buClr>
                <a:schemeClr val="tx1"/>
              </a:buClr>
            </a:pPr>
            <a:endParaRPr lang="en-US" sz="2400" dirty="0" smtClean="0"/>
          </a:p>
          <a:p>
            <a:pPr>
              <a:buClr>
                <a:schemeClr val="tx1"/>
              </a:buClr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47364"/>
            <a:ext cx="2324213" cy="211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304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>
              <a:alpha val="30000"/>
            </a:scheme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4500" dirty="0" smtClean="0">
                <a:solidFill>
                  <a:schemeClr val="tx1"/>
                </a:solidFill>
              </a:rPr>
              <a:t>Other Tools Used</a:t>
            </a:r>
            <a:endParaRPr lang="en-US" sz="4500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115" y="2895600"/>
            <a:ext cx="2501241" cy="1168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1643" y="2692400"/>
            <a:ext cx="3149600" cy="1574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806" y="3091145"/>
            <a:ext cx="1625658" cy="97285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85" y="4974050"/>
            <a:ext cx="2705100" cy="106082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472" y="5141913"/>
            <a:ext cx="3300783" cy="72509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128" y="4576599"/>
            <a:ext cx="2280000" cy="1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3797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5038</TotalTime>
  <Words>211</Words>
  <Application>Microsoft Macintosh PowerPoint</Application>
  <PresentationFormat>Widescreen</PresentationFormat>
  <Paragraphs>55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Gill Sans MT</vt:lpstr>
      <vt:lpstr>Arial</vt:lpstr>
      <vt:lpstr>Parcel</vt:lpstr>
      <vt:lpstr>Full-stack cloud-based web applications at Nintendo</vt:lpstr>
      <vt:lpstr>My role</vt:lpstr>
      <vt:lpstr>My project: Digital Content Accounting</vt:lpstr>
      <vt:lpstr>My contribution</vt:lpstr>
      <vt:lpstr>Project Timeline</vt:lpstr>
      <vt:lpstr>Challenges</vt:lpstr>
      <vt:lpstr>Main tools</vt:lpstr>
      <vt:lpstr>Communication within my team</vt:lpstr>
      <vt:lpstr>Other Tools Used</vt:lpstr>
      <vt:lpstr>Relevant Courses</vt:lpstr>
      <vt:lpstr>Takeaways and Moving forward</vt:lpstr>
      <vt:lpstr>Thank you!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cloud-based web applications at Nintendo</dc:title>
  <dc:creator>ethan silvas</dc:creator>
  <cp:lastModifiedBy>ethan silvas</cp:lastModifiedBy>
  <cp:revision>117</cp:revision>
  <dcterms:created xsi:type="dcterms:W3CDTF">2019-10-24T00:13:42Z</dcterms:created>
  <dcterms:modified xsi:type="dcterms:W3CDTF">2020-03-18T16:52:05Z</dcterms:modified>
</cp:coreProperties>
</file>

<file path=docProps/thumbnail.jpeg>
</file>